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0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4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4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9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8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9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1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1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0219A-B1BF-46DC-9657-11BB01421882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5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381000"/>
            <a:ext cx="7086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ỦY BAN NHÂN DÂN QUẬN 8</a:t>
            </a:r>
          </a:p>
          <a:p>
            <a:pPr algn="ctr"/>
            <a:r>
              <a:rPr lang="vi-VN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VƯỜN HỒNG </a:t>
            </a: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 HỌC NGÀY THỨ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vi-VN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/5/2020)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GIÁO DỤC ÂM NHẠC </a:t>
            </a:r>
            <a:endParaRPr lang="en-US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 HÁT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CHÚ CHUỘT NHẮT</a:t>
            </a:r>
            <a:r>
              <a:rPr lang="vi-VN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2800" y="5805055"/>
            <a:ext cx="3098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LỚP: CHỒI (4-5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99772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990600"/>
            <a:ext cx="8915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BÀI HÁT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“CHÚ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CHUỘT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NHẮT”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Tác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giả: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Nguyễn Văn Hiên</a:t>
            </a:r>
          </a:p>
          <a:p>
            <a:endParaRPr lang="vi-V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Có con chuột nhắt nó chạy lăng xăng, mắt nó láo liêng ngó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ngó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dọc.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Có con chuột nhắt nó chạy lăng xăng, ăn vụng suốt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thật đáng chê.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Lêu lêu chú chuột nhắt chít chít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Lêu lêu chú chuột nhắt chít chít</a:t>
            </a:r>
          </a:p>
        </p:txBody>
      </p:sp>
    </p:spTree>
    <p:extLst>
      <p:ext uri="{BB962C8B-B14F-4D97-AF65-F5344CB8AC3E}">
        <p14:creationId xmlns:p14="http://schemas.microsoft.com/office/powerpoint/2010/main" val="1278216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106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31</cp:revision>
  <dcterms:created xsi:type="dcterms:W3CDTF">2020-04-12T04:56:48Z</dcterms:created>
  <dcterms:modified xsi:type="dcterms:W3CDTF">2020-05-15T10:42:47Z</dcterms:modified>
</cp:coreProperties>
</file>